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wma>
</file>

<file path=ppt/media/media2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115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048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831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893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02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235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5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48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8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00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619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885BC-B619-45A2-BF0D-3ADE108DCF56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915170-626F-4C44-82DA-D9CDFB7B8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68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0842"/>
            <a:ext cx="9144000" cy="1041288"/>
          </a:xfrm>
        </p:spPr>
        <p:txBody>
          <a:bodyPr>
            <a:normAutofit/>
          </a:bodyPr>
          <a:lstStyle/>
          <a:p>
            <a:r>
              <a:rPr lang="en-US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Worships </a:t>
            </a:r>
            <a:r>
              <a:rPr lang="ur-PK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عبادات اور مناسک</a:t>
            </a:r>
            <a:endParaRPr lang="en-US" sz="44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378039"/>
            <a:ext cx="9144000" cy="4971246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Concept of Worship in Islam</a:t>
            </a:r>
            <a:r>
              <a:rPr lang="ur-PK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اسلام میں تصورِ عبادت</a:t>
            </a:r>
            <a:endParaRPr lang="en-US" sz="36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Submission as a slave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تصورِ عبدیت/غلامی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Recognition of The Lord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مالک کا تعارف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Respect &amp; Reverence for The 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Lord</a:t>
            </a:r>
            <a:r>
              <a:rPr lang="ur-PK" sz="280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sz="280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Love &amp; Fear)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مالک کی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تعظیم(محبت /خوف)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Obedience of The Lord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مالک کی اطاعت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Fidelity to The Lord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مالک کے ساتھ مخلص ہونا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83628" y="52492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251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35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7309"/>
          </a:xfrm>
        </p:spPr>
        <p:txBody>
          <a:bodyPr/>
          <a:lstStyle/>
          <a:p>
            <a:pPr algn="ctr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Types of worships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عبادات کی اقسام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524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1- Direct worships	 </a:t>
            </a:r>
            <a:r>
              <a:rPr lang="ur-PK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بلاواسطہ عبادت</a:t>
            </a:r>
            <a:r>
              <a:rPr lang="en-US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2- Indirect worships     </a:t>
            </a:r>
            <a:r>
              <a:rPr lang="ur-PK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بالواسطہ عبادت</a:t>
            </a:r>
            <a:endParaRPr lang="en-US" sz="32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Prayers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الصلوٰۃ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Charity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الزکوٰۃ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Fasting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الصوم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Pilgrimage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الحج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Preaching &amp; </a:t>
            </a:r>
            <a:r>
              <a:rPr lang="en-US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Jihaad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الدعوۃ و الجہاد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67741" y="50560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937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501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18</Words>
  <Application>Microsoft Office PowerPoint</Application>
  <PresentationFormat>Widescreen</PresentationFormat>
  <Paragraphs>14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Jameel Noori Nastaleeq</vt:lpstr>
      <vt:lpstr>Office Theme</vt:lpstr>
      <vt:lpstr>Worships عبادات اور مناسک</vt:lpstr>
      <vt:lpstr>Types of worships عبادات کی اقسام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Worships عبادات اور مناسک</dc:title>
  <dc:creator>Hamza1</dc:creator>
  <cp:lastModifiedBy>Hamza1</cp:lastModifiedBy>
  <cp:revision>11</cp:revision>
  <dcterms:created xsi:type="dcterms:W3CDTF">2020-04-22T07:58:17Z</dcterms:created>
  <dcterms:modified xsi:type="dcterms:W3CDTF">2020-04-23T06:24:59Z</dcterms:modified>
</cp:coreProperties>
</file>

<file path=docProps/thumbnail.jpeg>
</file>